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3" r:id="rId10"/>
    <p:sldId id="264" r:id="rId11"/>
    <p:sldId id="265" r:id="rId12"/>
    <p:sldId id="266" r:id="rId13"/>
    <p:sldId id="275" r:id="rId14"/>
    <p:sldId id="267" r:id="rId15"/>
    <p:sldId id="268" r:id="rId16"/>
    <p:sldId id="269" r:id="rId17"/>
    <p:sldId id="271" r:id="rId18"/>
    <p:sldId id="277" r:id="rId19"/>
    <p:sldId id="270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46" d="100"/>
          <a:sy n="46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Урок-презентация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штукатурно-малярному делу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Свойства гипса и цемента. Отливки из гипса»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848225"/>
            <a:ext cx="7766936" cy="151447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Шнейдер Ольга Ивановна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96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Составить конструктивное предложение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изучаем инструменты урок штукатурные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Перемешивает Штукатур раствор мастерком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 Штукатур ковшом набрасывает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910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Составить конструктивное предложение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Изучаю дело Я штукатурное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Правило штукатурный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Штукатурный Молоток инструмент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443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Составить конструктивное предложение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Влаги под Металл воздействием разрушается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204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7900" y="609600"/>
            <a:ext cx="5229225" cy="1320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484" y="0"/>
            <a:ext cx="6886309" cy="6858000"/>
          </a:xfrm>
        </p:spPr>
      </p:pic>
    </p:spTree>
    <p:extLst>
      <p:ext uri="{BB962C8B-B14F-4D97-AF65-F5344CB8AC3E}">
        <p14:creationId xmlns:p14="http://schemas.microsoft.com/office/powerpoint/2010/main" val="2532439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7409" y="0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Свойство гипса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62050"/>
            <a:ext cx="8596668" cy="5695949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Гис- камень белого цвета, добывается на открытых участках и в шахтах, затем его перемалывают в порошок. Гипс легкий, в сухом состоянии он сыпучий, при намокании становится липким и ему можно придать любую форму. При высыхании, он твердеет. Используют при отливании разных форм, а так же применяют в медицине.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Недостаток: гипс очень хрупкий и при увлажнении теряет прочность и разрушается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710" y="0"/>
            <a:ext cx="3401290" cy="33527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10" y="3352799"/>
            <a:ext cx="4108490" cy="3505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900" y="3352798"/>
            <a:ext cx="4196810" cy="349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93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0670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для отливки гипса бывают разные, они могут состоять их одной или нескольких деталей. Формы для отливок делают из разных материалов: дерева, металла, гипса, цемента, формопласта. Формопласт- эластичный материал, похожий на резину..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278" y="1114667"/>
            <a:ext cx="3133726" cy="280504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4667"/>
            <a:ext cx="3133726" cy="2828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697" y="0"/>
            <a:ext cx="2939303" cy="28812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004" y="2895634"/>
            <a:ext cx="2945996" cy="28575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1" y="3943592"/>
            <a:ext cx="3054753" cy="29144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035" y="3919709"/>
            <a:ext cx="3064216" cy="29382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276" y="1114667"/>
            <a:ext cx="3179732" cy="28289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43592"/>
            <a:ext cx="3148274" cy="291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99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цемента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641405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5729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22612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Цементный раствор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3455"/>
            <a:ext cx="9663545" cy="623454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Цементный раствор делают из вяжущего вещества (цемента), наполнителя (песка) и воды.</a:t>
            </a:r>
          </a:p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эту смесь добавить крупный заполнитель, например щебень, то получается бетон.</a:t>
            </a:r>
          </a:p>
          <a:p>
            <a:pPr algn="just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приготовления раствора сначала готовят сухую смесь из цемента и песка, а затем затворяют ее водой.</a:t>
            </a:r>
          </a:p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цементной смеси зависит от назначения изделий. Чаще всего на одну часть цемента берут три части песка (1:3)</a:t>
            </a:r>
          </a:p>
        </p:txBody>
      </p:sp>
    </p:spTree>
    <p:extLst>
      <p:ext uri="{BB962C8B-B14F-4D97-AF65-F5344CB8AC3E}">
        <p14:creationId xmlns:p14="http://schemas.microsoft.com/office/powerpoint/2010/main" val="4218540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94038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Вяжущий материал коричневого цвета, используют при приготовлении растворов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524000"/>
            <a:ext cx="7248525" cy="5334000"/>
          </a:xfrm>
        </p:spPr>
      </p:pic>
    </p:spTree>
    <p:extLst>
      <p:ext uri="{BB962C8B-B14F-4D97-AF65-F5344CB8AC3E}">
        <p14:creationId xmlns:p14="http://schemas.microsoft.com/office/powerpoint/2010/main" val="4221850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859" y="0"/>
            <a:ext cx="8596668" cy="12477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карта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«Приготовление отливки из гипса»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47775"/>
            <a:ext cx="8596668" cy="554355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Подобрать материал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Подготовить форму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Подготовить гипсовый раствор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Заполнить форму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Проверить качество заполненной формы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Сушка отливок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Выемка отливок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Разукрашивание фигур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52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Инструктаж по Технике Безопасности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14451"/>
            <a:ext cx="8596668" cy="4726912"/>
          </a:xfrm>
        </p:spPr>
        <p:txBody>
          <a:bodyPr>
            <a:normAutofit fontScale="92500"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нужно в спец. одежде.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со строительными материалами запрещается попадания раствора на открытые участки кожи и в глаза, а если раствор попал, то нужно промыть водой.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нужно аккуратно.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281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Материал желтого цвета, сыпучий. При намокании становится липкий и ему можно придать любую форму, при высыхании рассыпается.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1930400"/>
            <a:ext cx="6324599" cy="4927600"/>
          </a:xfrm>
        </p:spPr>
      </p:pic>
    </p:spTree>
    <p:extLst>
      <p:ext uri="{BB962C8B-B14F-4D97-AF65-F5344CB8AC3E}">
        <p14:creationId xmlns:p14="http://schemas.microsoft.com/office/powerpoint/2010/main" val="2077546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9304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Вяжущий материал серого цвета, сыпучий, при намокании становится липкий и ему можно придать любую форму, используют при приготовлении растворов и заполнения форм.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25" y="1930400"/>
            <a:ext cx="6324600" cy="4927599"/>
          </a:xfrm>
        </p:spPr>
      </p:pic>
    </p:spTree>
    <p:extLst>
      <p:ext uri="{BB962C8B-B14F-4D97-AF65-F5344CB8AC3E}">
        <p14:creationId xmlns:p14="http://schemas.microsoft.com/office/powerpoint/2010/main" val="3804756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Смесь строительных компонентов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930400"/>
            <a:ext cx="6791325" cy="4927600"/>
          </a:xfrm>
        </p:spPr>
      </p:pic>
    </p:spTree>
    <p:extLst>
      <p:ext uri="{BB962C8B-B14F-4D97-AF65-F5344CB8AC3E}">
        <p14:creationId xmlns:p14="http://schemas.microsoft.com/office/powerpoint/2010/main" val="3562010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287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Вяжущий материал белого цвета, сыпучий, из него делают различные отливки и применяют в медицине.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838325"/>
            <a:ext cx="6343650" cy="5019675"/>
          </a:xfrm>
        </p:spPr>
      </p:pic>
    </p:spTree>
    <p:extLst>
      <p:ext uri="{BB962C8B-B14F-4D97-AF65-F5344CB8AC3E}">
        <p14:creationId xmlns:p14="http://schemas.microsoft.com/office/powerpoint/2010/main" val="1132485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95250"/>
            <a:ext cx="8596668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Вяжущий материал белого цвета, сыпучий, применяют для приготовления растворов и используют при побелке поверхностей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847850"/>
            <a:ext cx="7772400" cy="5010150"/>
          </a:xfrm>
        </p:spPr>
      </p:pic>
    </p:spTree>
    <p:extLst>
      <p:ext uri="{BB962C8B-B14F-4D97-AF65-F5344CB8AC3E}">
        <p14:creationId xmlns:p14="http://schemas.microsoft.com/office/powerpoint/2010/main" val="3325541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Наполнитель, при дополнение которого все сыпучие вещества превращаются в тестообразную смесь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1" y="1930400"/>
            <a:ext cx="7296150" cy="4927600"/>
          </a:xfrm>
        </p:spPr>
      </p:pic>
    </p:spTree>
    <p:extLst>
      <p:ext uri="{BB962C8B-B14F-4D97-AF65-F5344CB8AC3E}">
        <p14:creationId xmlns:p14="http://schemas.microsoft.com/office/powerpoint/2010/main" val="414673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Словарная работа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Та…., с…к…л, м…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…рок, п…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лут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…рок, …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ерка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м…л…ток,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…м…л…ток, с…то,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шп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…т…ль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91700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262</TotalTime>
  <Words>432</Words>
  <Application>Microsoft Office PowerPoint</Application>
  <PresentationFormat>Широкоэкранный</PresentationFormat>
  <Paragraphs>53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Times New Roman</vt:lpstr>
      <vt:lpstr>Trebuchet MS</vt:lpstr>
      <vt:lpstr>Wingdings 3</vt:lpstr>
      <vt:lpstr>Грань</vt:lpstr>
      <vt:lpstr>Урок-презентация  по штукатурно-малярному делу « Свойства гипса и цемента. Отливки из гипса»</vt:lpstr>
      <vt:lpstr>Вяжущий материал коричневого цвета, используют при приготовлении растворов.</vt:lpstr>
      <vt:lpstr>Материал желтого цвета, сыпучий. При намокании становится липкий и ему можно придать любую форму, при высыхании рассыпается.</vt:lpstr>
      <vt:lpstr>Вяжущий материал серого цвета, сыпучий, при намокании становится липкий и ему можно придать любую форму, используют при приготовлении растворов и заполнения форм.</vt:lpstr>
      <vt:lpstr>Смесь строительных компонентов</vt:lpstr>
      <vt:lpstr>Вяжущий материал белого цвета, сыпучий, из него делают различные отливки и применяют в медицине.</vt:lpstr>
      <vt:lpstr>Вяжущий материал белого цвета, сыпучий, применяют для приготовления растворов и используют при побелке поверхностей</vt:lpstr>
      <vt:lpstr>Наполнитель, при дополнение которого все сыпучие вещества превращаются в тестообразную смесь</vt:lpstr>
      <vt:lpstr>Словарная работа</vt:lpstr>
      <vt:lpstr>Составить конструктивное предложение</vt:lpstr>
      <vt:lpstr>Составить конструктивное предложение</vt:lpstr>
      <vt:lpstr>Составить конструктивное предложение</vt:lpstr>
      <vt:lpstr>Презентация PowerPoint</vt:lpstr>
      <vt:lpstr>Свойство гипса</vt:lpstr>
      <vt:lpstr>Формы для отливки гипса бывают разные, они могут состоять их одной или нескольких деталей. Формы для отливок делают из разных материалов: дерева, металла, гипса, цемента, формопласта. Формопласт- эластичный материал, похожий на резину..</vt:lpstr>
      <vt:lpstr>Свойства цемента</vt:lpstr>
      <vt:lpstr>Презентация PowerPoint</vt:lpstr>
      <vt:lpstr>Цементный раствор</vt:lpstr>
      <vt:lpstr>Презентация PowerPoint</vt:lpstr>
      <vt:lpstr> Технологическая карта «Приготовление отливки из гипса»</vt:lpstr>
      <vt:lpstr>Инструктаж по Технике Безопасности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17</cp:revision>
  <dcterms:created xsi:type="dcterms:W3CDTF">2024-11-11T08:41:35Z</dcterms:created>
  <dcterms:modified xsi:type="dcterms:W3CDTF">2024-11-12T03:25:33Z</dcterms:modified>
</cp:coreProperties>
</file>